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0" r:id="rId24"/>
    <p:sldId id="278" r:id="rId25"/>
    <p:sldId id="27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28" autoAdjust="0"/>
    <p:restoredTop sz="94660"/>
  </p:normalViewPr>
  <p:slideViewPr>
    <p:cSldViewPr>
      <p:cViewPr varScale="1">
        <p:scale>
          <a:sx n="104" d="100"/>
          <a:sy n="104" d="100"/>
        </p:scale>
        <p:origin x="-1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1C8D4D1-A95E-4193-B477-113E10D64ABA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2490B34-75F3-49DD-B5EE-2BF78E3421F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C8D4D1-A95E-4193-B477-113E10D64ABA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90B34-75F3-49DD-B5EE-2BF78E3421F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C8D4D1-A95E-4193-B477-113E10D64ABA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90B34-75F3-49DD-B5EE-2BF78E3421F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C8D4D1-A95E-4193-B477-113E10D64ABA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90B34-75F3-49DD-B5EE-2BF78E3421F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1C8D4D1-A95E-4193-B477-113E10D64ABA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2490B34-75F3-49DD-B5EE-2BF78E3421F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C8D4D1-A95E-4193-B477-113E10D64ABA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2490B34-75F3-49DD-B5EE-2BF78E3421F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C8D4D1-A95E-4193-B477-113E10D64ABA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2490B34-75F3-49DD-B5EE-2BF78E3421F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C8D4D1-A95E-4193-B477-113E10D64ABA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90B34-75F3-49DD-B5EE-2BF78E3421F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C8D4D1-A95E-4193-B477-113E10D64ABA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90B34-75F3-49DD-B5EE-2BF78E3421F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1C8D4D1-A95E-4193-B477-113E10D64ABA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2490B34-75F3-49DD-B5EE-2BF78E3421F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1C8D4D1-A95E-4193-B477-113E10D64ABA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2490B34-75F3-49DD-B5EE-2BF78E3421F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91C8D4D1-A95E-4193-B477-113E10D64ABA}" type="datetimeFigureOut">
              <a:rPr lang="en-US" smtClean="0"/>
              <a:pPr/>
              <a:t>4/2/2009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2490B34-75F3-49DD-B5EE-2BF78E3421F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Relationship Id="rId5" Type="http://schemas.openxmlformats.org/officeDocument/2006/relationships/image" Target="../media/image25.pn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4.wav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wav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6.wav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7.wav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8.wav"/><Relationship Id="rId5" Type="http://schemas.openxmlformats.org/officeDocument/2006/relationships/image" Target="../media/image31.png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9.wav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0.wav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1.wav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2.wav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3.wav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4.wav"/><Relationship Id="rId5" Type="http://schemas.openxmlformats.org/officeDocument/2006/relationships/image" Target="../media/image37.png"/><Relationship Id="rId4" Type="http://schemas.openxmlformats.org/officeDocument/2006/relationships/image" Target="../media/image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5.wav"/><Relationship Id="rId5" Type="http://schemas.openxmlformats.org/officeDocument/2006/relationships/image" Target="../media/image38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 yige mama lang ye you yige xiao lang</a:t>
            </a:r>
            <a:endParaRPr lang="en-US" dirty="0"/>
          </a:p>
        </p:txBody>
      </p:sp>
      <p:pic>
        <p:nvPicPr>
          <p:cNvPr id="4" name="Picture 3" descr="http://artfiles.art.com/images/-/Alan-Carey/Grey-Wolf-Pup-Nuzzling-Its-Mother-Montana-Photographic-Print-C12917570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000250"/>
            <a:ext cx="58674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781800" y="2971800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was a mama wolf and a little wolf.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7772400" y="4191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Xiao </a:t>
            </a:r>
            <a:r>
              <a:rPr lang="en-US" dirty="0" err="1" smtClean="0"/>
              <a:t>zhu</a:t>
            </a:r>
            <a:r>
              <a:rPr lang="en-US" dirty="0" smtClean="0"/>
              <a:t> </a:t>
            </a:r>
            <a:r>
              <a:rPr lang="en-US" dirty="0" err="1" smtClean="0"/>
              <a:t>shuo</a:t>
            </a:r>
            <a:r>
              <a:rPr lang="en-US" dirty="0" smtClean="0"/>
              <a:t>” Ni </a:t>
            </a:r>
            <a:r>
              <a:rPr lang="en-US" dirty="0" err="1" smtClean="0"/>
              <a:t>bu</a:t>
            </a:r>
            <a:r>
              <a:rPr lang="en-US" dirty="0" smtClean="0"/>
              <a:t> </a:t>
            </a:r>
            <a:r>
              <a:rPr lang="en-US" dirty="0" err="1" smtClean="0"/>
              <a:t>keyi</a:t>
            </a:r>
            <a:r>
              <a:rPr lang="en-US" dirty="0" smtClean="0"/>
              <a:t>, </a:t>
            </a:r>
            <a:r>
              <a:rPr lang="en-US" dirty="0" err="1" smtClean="0"/>
              <a:t>ni</a:t>
            </a:r>
            <a:r>
              <a:rPr lang="en-US" dirty="0" smtClean="0"/>
              <a:t> </a:t>
            </a:r>
            <a:r>
              <a:rPr lang="en-US" dirty="0" err="1" smtClean="0"/>
              <a:t>yao</a:t>
            </a:r>
            <a:r>
              <a:rPr lang="en-US" dirty="0" smtClean="0"/>
              <a:t> chi </a:t>
            </a:r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ba</a:t>
            </a:r>
            <a:r>
              <a:rPr lang="en-US" dirty="0" smtClean="0"/>
              <a:t>”</a:t>
            </a:r>
            <a:endParaRPr lang="en-US" dirty="0"/>
          </a:p>
        </p:txBody>
      </p:sp>
      <p:pic>
        <p:nvPicPr>
          <p:cNvPr id="4" name="Content Placeholder 3" descr="http://www.ecosherpa.com/images/pig1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90600" y="2667000"/>
            <a:ext cx="4419600" cy="271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15000" y="205740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little pig said “You may not, you will eat me”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685800" y="2057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2184864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Turan</a:t>
            </a:r>
            <a:r>
              <a:rPr lang="en-US" dirty="0" smtClean="0"/>
              <a:t> </a:t>
            </a:r>
            <a:r>
              <a:rPr lang="en-US" dirty="0" err="1" smtClean="0"/>
              <a:t>xiao</a:t>
            </a:r>
            <a:r>
              <a:rPr lang="en-US" dirty="0" smtClean="0"/>
              <a:t> lang </a:t>
            </a:r>
            <a:r>
              <a:rPr lang="en-US" dirty="0" err="1" smtClean="0"/>
              <a:t>chu</a:t>
            </a:r>
            <a:r>
              <a:rPr lang="en-US" dirty="0" smtClean="0"/>
              <a:t>(felt) </a:t>
            </a:r>
            <a:r>
              <a:rPr lang="en-US" dirty="0" err="1" smtClean="0"/>
              <a:t>yige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penti</a:t>
            </a:r>
            <a:r>
              <a:rPr lang="en-US" dirty="0" smtClean="0"/>
              <a:t>(sneeze)! AAAACCCHHHOOOO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95400" y="2895600"/>
            <a:ext cx="369570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410200" y="29718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Suddenly the little wolf felt a big sneeze.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685800" y="2057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Cao </a:t>
            </a:r>
            <a:r>
              <a:rPr lang="en-US" dirty="0" err="1" smtClean="0"/>
              <a:t>fangzi</a:t>
            </a:r>
            <a:r>
              <a:rPr lang="en-US" dirty="0" smtClean="0"/>
              <a:t> </a:t>
            </a:r>
            <a:r>
              <a:rPr lang="en-US" dirty="0" err="1" smtClean="0"/>
              <a:t>sanle</a:t>
            </a:r>
            <a:r>
              <a:rPr lang="en-US" dirty="0" smtClean="0"/>
              <a:t>. Xiao </a:t>
            </a:r>
            <a:r>
              <a:rPr lang="en-US" dirty="0" err="1" smtClean="0"/>
              <a:t>zhu</a:t>
            </a:r>
            <a:r>
              <a:rPr lang="en-US" dirty="0" smtClean="0"/>
              <a:t> </a:t>
            </a:r>
            <a:r>
              <a:rPr lang="en-US" dirty="0" err="1" smtClean="0"/>
              <a:t>quipoa</a:t>
            </a:r>
            <a:r>
              <a:rPr lang="en-US" dirty="0" smtClean="0"/>
              <a:t> </a:t>
            </a:r>
            <a:r>
              <a:rPr lang="en-US" dirty="0" err="1" smtClean="0"/>
              <a:t>erge</a:t>
            </a:r>
            <a:r>
              <a:rPr lang="en-US" dirty="0" smtClean="0"/>
              <a:t> </a:t>
            </a:r>
            <a:r>
              <a:rPr lang="en-US" dirty="0" err="1" smtClean="0"/>
              <a:t>fanzi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00200" y="2286000"/>
            <a:ext cx="2995612" cy="309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29200" y="22860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straw house fell over. The little pig ran to the second pigs house.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685800" y="2667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Xiao lang </a:t>
            </a:r>
            <a:r>
              <a:rPr lang="en-US" dirty="0" err="1" smtClean="0"/>
              <a:t>zou</a:t>
            </a:r>
            <a:r>
              <a:rPr lang="en-US" dirty="0" smtClean="0"/>
              <a:t> </a:t>
            </a:r>
            <a:r>
              <a:rPr lang="en-US" dirty="0" err="1" smtClean="0"/>
              <a:t>erge</a:t>
            </a:r>
            <a:r>
              <a:rPr lang="en-US" dirty="0" smtClean="0"/>
              <a:t> </a:t>
            </a:r>
            <a:r>
              <a:rPr lang="en-US" dirty="0" err="1" smtClean="0"/>
              <a:t>zhu</a:t>
            </a:r>
            <a:r>
              <a:rPr lang="en-US" dirty="0" smtClean="0"/>
              <a:t> </a:t>
            </a:r>
            <a:r>
              <a:rPr lang="en-US" dirty="0" err="1" smtClean="0"/>
              <a:t>mutao</a:t>
            </a:r>
            <a:r>
              <a:rPr lang="en-US" dirty="0" smtClean="0"/>
              <a:t> </a:t>
            </a:r>
            <a:r>
              <a:rPr lang="en-US" dirty="0" err="1" smtClean="0"/>
              <a:t>fangzi</a:t>
            </a:r>
            <a:endParaRPr lang="en-US" dirty="0"/>
          </a:p>
        </p:txBody>
      </p:sp>
      <p:pic>
        <p:nvPicPr>
          <p:cNvPr id="4" name="Content Placeholder 3" descr="http://www.kevscartoons.com/images/illustration/childrens/meysen_3LittlePigs_sticks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8200" y="18288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inmagine.com/168nwm/designpics/dpic040/dp1767627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3962400"/>
            <a:ext cx="243840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105400" y="19812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little wolf walked to the second pigs stick house.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304800" y="3352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21848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Ta </a:t>
            </a:r>
            <a:r>
              <a:rPr lang="en-US" dirty="0" err="1" smtClean="0"/>
              <a:t>qiao</a:t>
            </a:r>
            <a:r>
              <a:rPr lang="en-US" dirty="0" smtClean="0"/>
              <a:t> men </a:t>
            </a:r>
            <a:r>
              <a:rPr lang="en-US" dirty="0" err="1" smtClean="0"/>
              <a:t>shuo</a:t>
            </a:r>
            <a:r>
              <a:rPr lang="en-US" dirty="0" smtClean="0"/>
              <a:t> “Xiao </a:t>
            </a:r>
            <a:r>
              <a:rPr lang="en-US" dirty="0" err="1" smtClean="0"/>
              <a:t>zhu</a:t>
            </a:r>
            <a:r>
              <a:rPr lang="en-US" dirty="0" smtClean="0"/>
              <a:t> rang </a:t>
            </a:r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jing</a:t>
            </a:r>
            <a:r>
              <a:rPr lang="en-US" dirty="0" smtClean="0"/>
              <a:t> </a:t>
            </a:r>
            <a:r>
              <a:rPr lang="en-US" dirty="0" err="1" smtClean="0"/>
              <a:t>lai</a:t>
            </a:r>
            <a:r>
              <a:rPr lang="en-US" dirty="0" smtClean="0"/>
              <a:t> </a:t>
            </a:r>
            <a:r>
              <a:rPr lang="en-US" dirty="0" err="1" smtClean="0"/>
              <a:t>hoa</a:t>
            </a:r>
            <a:r>
              <a:rPr lang="en-US" dirty="0" smtClean="0"/>
              <a:t> ma. </a:t>
            </a:r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yao</a:t>
            </a:r>
            <a:r>
              <a:rPr lang="en-US" dirty="0" smtClean="0"/>
              <a:t> </a:t>
            </a:r>
            <a:r>
              <a:rPr lang="en-US" dirty="0" err="1" smtClean="0"/>
              <a:t>miantiao</a:t>
            </a:r>
            <a:endParaRPr lang="en-US" dirty="0"/>
          </a:p>
        </p:txBody>
      </p:sp>
      <p:pic>
        <p:nvPicPr>
          <p:cNvPr id="4" name="Content Placeholder 3" descr="http://i81.photobucket.com/albums/j215/peridot_lycan/wolf-0012.jpg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524000" y="2362200"/>
            <a:ext cx="34290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34000" y="2514600"/>
            <a:ext cx="312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little wolf knocked on the door and said “little pig let me come in, I need some noodles.”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685800" y="2971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Xiao </a:t>
            </a:r>
            <a:r>
              <a:rPr lang="en-US" dirty="0" err="1" smtClean="0"/>
              <a:t>zhu</a:t>
            </a:r>
            <a:r>
              <a:rPr lang="en-US" dirty="0" smtClean="0"/>
              <a:t> </a:t>
            </a:r>
            <a:r>
              <a:rPr lang="en-US" dirty="0" err="1" smtClean="0"/>
              <a:t>shuo”qu</a:t>
            </a:r>
            <a:r>
              <a:rPr lang="en-US" dirty="0" smtClean="0"/>
              <a:t> </a:t>
            </a:r>
            <a:r>
              <a:rPr lang="en-US" dirty="0" err="1" smtClean="0"/>
              <a:t>Zaiyuanchu</a:t>
            </a:r>
            <a:r>
              <a:rPr lang="en-US" dirty="0" smtClean="0"/>
              <a:t>, women </a:t>
            </a:r>
            <a:r>
              <a:rPr lang="en-US" dirty="0" err="1" smtClean="0"/>
              <a:t>bu</a:t>
            </a:r>
            <a:r>
              <a:rPr lang="en-US" dirty="0" smtClean="0"/>
              <a:t> </a:t>
            </a:r>
            <a:r>
              <a:rPr lang="en-US" dirty="0" err="1" smtClean="0"/>
              <a:t>yuanzhu</a:t>
            </a:r>
            <a:r>
              <a:rPr lang="en-US" dirty="0" smtClean="0"/>
              <a:t> </a:t>
            </a:r>
            <a:r>
              <a:rPr lang="en-US" dirty="0" err="1" smtClean="0"/>
              <a:t>ni</a:t>
            </a:r>
            <a:r>
              <a:rPr lang="en-US" dirty="0" smtClean="0"/>
              <a:t>”</a:t>
            </a:r>
            <a:endParaRPr lang="en-US" dirty="0"/>
          </a:p>
        </p:txBody>
      </p:sp>
      <p:pic>
        <p:nvPicPr>
          <p:cNvPr id="4" name="Content Placeholder 3" descr="http://www.ecosherpa.com/images/pig1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66800" y="2362200"/>
            <a:ext cx="3962400" cy="2760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638800" y="22098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llittle</a:t>
            </a:r>
            <a:r>
              <a:rPr lang="en-US" dirty="0" smtClean="0"/>
              <a:t> pigs said “Go away, we won’t help you”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6858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2108664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Turan</a:t>
            </a:r>
            <a:r>
              <a:rPr lang="en-US" dirty="0" smtClean="0"/>
              <a:t> </a:t>
            </a:r>
            <a:r>
              <a:rPr lang="en-US" dirty="0" err="1" smtClean="0"/>
              <a:t>xiao</a:t>
            </a:r>
            <a:r>
              <a:rPr lang="en-US" dirty="0" smtClean="0"/>
              <a:t> lang </a:t>
            </a:r>
            <a:r>
              <a:rPr lang="en-US" dirty="0" err="1" smtClean="0"/>
              <a:t>chu</a:t>
            </a:r>
            <a:r>
              <a:rPr lang="en-US" dirty="0" smtClean="0"/>
              <a:t>(felt) </a:t>
            </a:r>
            <a:r>
              <a:rPr lang="en-US" dirty="0" err="1" smtClean="0"/>
              <a:t>yige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penti</a:t>
            </a:r>
            <a:r>
              <a:rPr lang="en-US" dirty="0" smtClean="0"/>
              <a:t>(sneeze)! AAAACCCHHHOOOO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24000" y="2743200"/>
            <a:ext cx="28575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800600" y="28194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Then the little wolf felt another big sneeze.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762000" y="3505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Mutoa</a:t>
            </a:r>
            <a:r>
              <a:rPr lang="en-US" dirty="0" smtClean="0"/>
              <a:t> </a:t>
            </a:r>
            <a:r>
              <a:rPr lang="en-US" dirty="0" err="1" smtClean="0"/>
              <a:t>fangzi</a:t>
            </a:r>
            <a:r>
              <a:rPr lang="en-US" dirty="0" smtClean="0"/>
              <a:t> </a:t>
            </a:r>
            <a:r>
              <a:rPr lang="en-US" dirty="0" err="1" smtClean="0"/>
              <a:t>sanle</a:t>
            </a:r>
            <a:r>
              <a:rPr lang="en-US" dirty="0" smtClean="0"/>
              <a:t>. Xiao </a:t>
            </a:r>
            <a:r>
              <a:rPr lang="en-US" dirty="0" err="1" smtClean="0"/>
              <a:t>zhu</a:t>
            </a:r>
            <a:r>
              <a:rPr lang="en-US" dirty="0" smtClean="0"/>
              <a:t> </a:t>
            </a:r>
            <a:r>
              <a:rPr lang="en-US" dirty="0" err="1" smtClean="0"/>
              <a:t>quipoa</a:t>
            </a:r>
            <a:r>
              <a:rPr lang="en-US" dirty="0" smtClean="0"/>
              <a:t> </a:t>
            </a:r>
            <a:r>
              <a:rPr lang="en-US" dirty="0" err="1" smtClean="0"/>
              <a:t>sange</a:t>
            </a:r>
            <a:r>
              <a:rPr lang="en-US" dirty="0" smtClean="0"/>
              <a:t> de </a:t>
            </a:r>
            <a:r>
              <a:rPr lang="en-US" dirty="0" err="1" smtClean="0"/>
              <a:t>fanzi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43000" y="2438400"/>
            <a:ext cx="3071812" cy="2785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800600" y="2514600"/>
            <a:ext cx="388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sick house fell over and the little pigs ran to the third pigs house.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609600" y="3505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Xiao </a:t>
            </a:r>
            <a:r>
              <a:rPr lang="en-US" dirty="0" err="1" smtClean="0"/>
              <a:t>lang</a:t>
            </a:r>
            <a:r>
              <a:rPr lang="en-US" dirty="0" smtClean="0"/>
              <a:t> man </a:t>
            </a:r>
            <a:r>
              <a:rPr lang="en-US" dirty="0" err="1" smtClean="0"/>
              <a:t>zou</a:t>
            </a:r>
            <a:r>
              <a:rPr lang="en-US" dirty="0" smtClean="0"/>
              <a:t> </a:t>
            </a:r>
            <a:r>
              <a:rPr lang="en-US" dirty="0" err="1" smtClean="0"/>
              <a:t>sange</a:t>
            </a:r>
            <a:r>
              <a:rPr lang="en-US" dirty="0" smtClean="0"/>
              <a:t> </a:t>
            </a:r>
            <a:r>
              <a:rPr lang="en-US" dirty="0" err="1" smtClean="0"/>
              <a:t>zhu</a:t>
            </a:r>
            <a:r>
              <a:rPr lang="en-US" dirty="0" smtClean="0"/>
              <a:t> </a:t>
            </a:r>
            <a:r>
              <a:rPr lang="en-US" dirty="0" err="1" smtClean="0"/>
              <a:t>zhuang</a:t>
            </a:r>
            <a:r>
              <a:rPr lang="en-US" dirty="0" smtClean="0"/>
              <a:t> </a:t>
            </a:r>
            <a:r>
              <a:rPr lang="en-US" dirty="0" err="1" smtClean="0"/>
              <a:t>fangzi</a:t>
            </a:r>
            <a:endParaRPr lang="en-US" dirty="0"/>
          </a:p>
        </p:txBody>
      </p:sp>
      <p:pic>
        <p:nvPicPr>
          <p:cNvPr id="4" name="Content Placeholder 3" descr="http://library.thinkquest.org/5234/brick.gif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971800" y="3124200"/>
            <a:ext cx="5645943" cy="330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inmagine.com/168nwm/designpics/dpic040/dp1767627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1524000"/>
            <a:ext cx="2209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10000" y="18288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little wolf slowly walked to the third pigs house.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685800" y="411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2337264"/>
          </a:xfrm>
        </p:spPr>
        <p:txBody>
          <a:bodyPr>
            <a:normAutofit/>
          </a:bodyPr>
          <a:lstStyle/>
          <a:p>
            <a:r>
              <a:rPr lang="en-US" dirty="0" smtClean="0"/>
              <a:t>Ta </a:t>
            </a:r>
            <a:r>
              <a:rPr lang="en-US" dirty="0" err="1" smtClean="0"/>
              <a:t>qiao</a:t>
            </a:r>
            <a:r>
              <a:rPr lang="en-US" dirty="0" smtClean="0"/>
              <a:t> men </a:t>
            </a:r>
            <a:r>
              <a:rPr lang="en-US" dirty="0" err="1" smtClean="0"/>
              <a:t>shuo</a:t>
            </a:r>
            <a:r>
              <a:rPr lang="en-US" dirty="0" smtClean="0"/>
              <a:t> “Xiao </a:t>
            </a:r>
            <a:r>
              <a:rPr lang="en-US" dirty="0" err="1" smtClean="0"/>
              <a:t>zhu</a:t>
            </a:r>
            <a:r>
              <a:rPr lang="en-US" dirty="0" smtClean="0"/>
              <a:t> rang </a:t>
            </a:r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jing</a:t>
            </a:r>
            <a:r>
              <a:rPr lang="en-US" dirty="0" smtClean="0"/>
              <a:t> </a:t>
            </a:r>
            <a:r>
              <a:rPr lang="en-US" dirty="0" err="1" smtClean="0"/>
              <a:t>lai</a:t>
            </a:r>
            <a:r>
              <a:rPr lang="en-US" dirty="0" smtClean="0"/>
              <a:t> </a:t>
            </a:r>
            <a:r>
              <a:rPr lang="en-US" dirty="0" err="1" smtClean="0"/>
              <a:t>hoa</a:t>
            </a:r>
            <a:r>
              <a:rPr lang="en-US" dirty="0" smtClean="0"/>
              <a:t> ma. </a:t>
            </a:r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yao</a:t>
            </a:r>
            <a:r>
              <a:rPr lang="en-US" dirty="0" smtClean="0"/>
              <a:t> </a:t>
            </a:r>
            <a:r>
              <a:rPr lang="en-US" dirty="0" err="1" smtClean="0"/>
              <a:t>miantiao</a:t>
            </a:r>
            <a:endParaRPr lang="en-US" dirty="0"/>
          </a:p>
        </p:txBody>
      </p:sp>
      <p:pic>
        <p:nvPicPr>
          <p:cNvPr id="4" name="Content Placeholder 3" descr="http://i81.photobucket.com/albums/j215/peridot_lycan/wolf-0012.jpg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838200" y="2590800"/>
            <a:ext cx="34290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257800" y="3048000"/>
            <a:ext cx="312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little wolf knocked on the door and said “little pigs let me come in I need some noodles. Please!”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304800" y="411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Xiao lang ganmaole</a:t>
            </a:r>
            <a:endParaRPr lang="en-US" dirty="0"/>
          </a:p>
        </p:txBody>
      </p:sp>
      <p:pic>
        <p:nvPicPr>
          <p:cNvPr id="4" name="Content Placeholder 3" descr="http://www.wolfsanctuary.net/99-gen-photos/AnimalStories/kas03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828800"/>
            <a:ext cx="4876800" cy="421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553200" y="205740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little wolf was very sick. (caught a cold).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762000" y="2590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Xiao </a:t>
            </a:r>
            <a:r>
              <a:rPr lang="en-US" dirty="0" err="1" smtClean="0"/>
              <a:t>zhu</a:t>
            </a:r>
            <a:r>
              <a:rPr lang="en-US" dirty="0" smtClean="0"/>
              <a:t> </a:t>
            </a:r>
            <a:r>
              <a:rPr lang="en-US" dirty="0" err="1" smtClean="0"/>
              <a:t>shuo</a:t>
            </a:r>
            <a:r>
              <a:rPr lang="en-US" dirty="0" smtClean="0"/>
              <a:t>” </a:t>
            </a:r>
            <a:r>
              <a:rPr lang="en-US" dirty="0" err="1" smtClean="0"/>
              <a:t>qu</a:t>
            </a:r>
            <a:r>
              <a:rPr lang="en-US" dirty="0" smtClean="0"/>
              <a:t> </a:t>
            </a:r>
            <a:r>
              <a:rPr lang="en-US" dirty="0" err="1" smtClean="0"/>
              <a:t>Zaiyuanchu</a:t>
            </a:r>
            <a:r>
              <a:rPr lang="en-US" dirty="0" smtClean="0"/>
              <a:t>  </a:t>
            </a:r>
            <a:r>
              <a:rPr lang="en-US" dirty="0" err="1" smtClean="0"/>
              <a:t>wo</a:t>
            </a:r>
            <a:r>
              <a:rPr lang="en-US" dirty="0" smtClean="0"/>
              <a:t> men </a:t>
            </a:r>
            <a:r>
              <a:rPr lang="en-US" dirty="0" err="1" smtClean="0"/>
              <a:t>bu</a:t>
            </a:r>
            <a:r>
              <a:rPr lang="en-US" dirty="0" smtClean="0"/>
              <a:t> </a:t>
            </a:r>
            <a:r>
              <a:rPr lang="en-US" dirty="0" err="1" smtClean="0"/>
              <a:t>yao</a:t>
            </a:r>
            <a:r>
              <a:rPr lang="en-US" dirty="0" smtClean="0"/>
              <a:t> </a:t>
            </a:r>
            <a:r>
              <a:rPr lang="en-US" dirty="0" err="1" smtClean="0"/>
              <a:t>chile</a:t>
            </a:r>
            <a:r>
              <a:rPr lang="en-US" dirty="0" smtClean="0"/>
              <a:t>”</a:t>
            </a:r>
            <a:endParaRPr lang="en-US" dirty="0"/>
          </a:p>
        </p:txBody>
      </p:sp>
      <p:pic>
        <p:nvPicPr>
          <p:cNvPr id="4" name="Content Placeholder 3" descr="http://www.ecosherpa.com/images/pig1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3400" y="2362200"/>
            <a:ext cx="4038600" cy="2760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257800" y="22098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little pigs said “Go away, we don’t want to be eaten.”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2413464"/>
          </a:xfrm>
        </p:spPr>
        <p:txBody>
          <a:bodyPr>
            <a:normAutofit/>
          </a:bodyPr>
          <a:lstStyle/>
          <a:p>
            <a:r>
              <a:rPr lang="en-US" dirty="0" err="1" smtClean="0"/>
              <a:t>Turan</a:t>
            </a:r>
            <a:r>
              <a:rPr lang="en-US" dirty="0" smtClean="0"/>
              <a:t> </a:t>
            </a:r>
            <a:r>
              <a:rPr lang="en-US" dirty="0" err="1" smtClean="0"/>
              <a:t>xiao</a:t>
            </a:r>
            <a:r>
              <a:rPr lang="en-US" dirty="0" smtClean="0"/>
              <a:t> lang </a:t>
            </a:r>
            <a:r>
              <a:rPr lang="en-US" dirty="0" err="1" smtClean="0"/>
              <a:t>chu</a:t>
            </a:r>
            <a:r>
              <a:rPr lang="en-US" dirty="0" smtClean="0"/>
              <a:t>(felt) </a:t>
            </a:r>
            <a:r>
              <a:rPr lang="en-US" dirty="0" err="1" smtClean="0"/>
              <a:t>yige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penti</a:t>
            </a:r>
            <a:r>
              <a:rPr lang="en-US" dirty="0" smtClean="0"/>
              <a:t>(sneeze)! AAAACCCHHHOOOO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743200" y="3048000"/>
            <a:ext cx="331470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324600" y="31242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Then the little wolf felt a big sneeze.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1828800" y="3200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Zhuang</a:t>
            </a:r>
            <a:r>
              <a:rPr lang="en-US" dirty="0" smtClean="0"/>
              <a:t> de </a:t>
            </a:r>
            <a:r>
              <a:rPr lang="en-US" dirty="0" err="1" smtClean="0"/>
              <a:t>fangzi</a:t>
            </a:r>
            <a:r>
              <a:rPr lang="en-US" dirty="0" smtClean="0"/>
              <a:t> </a:t>
            </a:r>
            <a:r>
              <a:rPr lang="en-US" dirty="0" err="1" smtClean="0"/>
              <a:t>bu</a:t>
            </a:r>
            <a:r>
              <a:rPr lang="en-US" dirty="0" smtClean="0"/>
              <a:t> </a:t>
            </a:r>
            <a:r>
              <a:rPr lang="en-US" dirty="0" err="1" smtClean="0"/>
              <a:t>sanle</a:t>
            </a:r>
            <a:endParaRPr lang="en-US" dirty="0"/>
          </a:p>
        </p:txBody>
      </p:sp>
      <p:pic>
        <p:nvPicPr>
          <p:cNvPr id="4" name="Content Placeholder 3" descr="http://library.thinkquest.org/5234/brick.gif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3400" y="2057400"/>
            <a:ext cx="5451872" cy="330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553200" y="22860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brick house didn’t fall over.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990600" y="5715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Xiao </a:t>
            </a:r>
            <a:r>
              <a:rPr lang="en-US" dirty="0" err="1" smtClean="0"/>
              <a:t>lang</a:t>
            </a:r>
            <a:r>
              <a:rPr lang="en-US" dirty="0" smtClean="0"/>
              <a:t> </a:t>
            </a:r>
            <a:r>
              <a:rPr lang="en-US" dirty="0" err="1" smtClean="0"/>
              <a:t>kule</a:t>
            </a:r>
            <a:endParaRPr lang="en-US" dirty="0"/>
          </a:p>
        </p:txBody>
      </p:sp>
      <p:pic>
        <p:nvPicPr>
          <p:cNvPr id="4" name="Content Placeholder 3" descr="http://www.wolfsanctuary.net/99-gen-photos/AnimalStories/kas03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76400" y="2362200"/>
            <a:ext cx="333375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15000" y="24384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little wolf began to cry.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685800" y="3733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Turan</a:t>
            </a:r>
            <a:r>
              <a:rPr lang="en-US" dirty="0" smtClean="0"/>
              <a:t> </a:t>
            </a:r>
            <a:r>
              <a:rPr lang="en-US" dirty="0" err="1" smtClean="0"/>
              <a:t>xiao</a:t>
            </a:r>
            <a:r>
              <a:rPr lang="en-US" dirty="0" smtClean="0"/>
              <a:t> lang </a:t>
            </a:r>
            <a:r>
              <a:rPr lang="en-US" dirty="0" err="1" smtClean="0"/>
              <a:t>kan</a:t>
            </a:r>
            <a:r>
              <a:rPr lang="en-US" dirty="0" smtClean="0"/>
              <a:t> mama lang.</a:t>
            </a:r>
            <a:br>
              <a:rPr lang="en-US" dirty="0" smtClean="0"/>
            </a:br>
            <a:r>
              <a:rPr lang="en-US" dirty="0" smtClean="0"/>
              <a:t>Ta you </a:t>
            </a:r>
            <a:r>
              <a:rPr lang="en-US" dirty="0" err="1" smtClean="0"/>
              <a:t>miantian</a:t>
            </a:r>
            <a:endParaRPr lang="en-US" dirty="0"/>
          </a:p>
        </p:txBody>
      </p:sp>
      <p:pic>
        <p:nvPicPr>
          <p:cNvPr id="4" name="Content Placeholder 3" descr="http://www.azcentral.com/i/sized/B/A/0/e298/j350/PHP48362B22E0A9B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90600" y="1981200"/>
            <a:ext cx="28384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2.bp.blogspot.com/_UIXOn06Pz70/R-GSNHYm1ZI/AAAAAAAACRc/AuGW348MSkY/s800/Kare+Udon+(Curry+Udon+Soup)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733800"/>
            <a:ext cx="3209925" cy="240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038600" y="20574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Suddenly the little wolf saw mama wolf. She had noodles.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Tamen zou tamen de fanzi, you</a:t>
            </a:r>
            <a:br>
              <a:rPr lang="en-US" dirty="0" smtClean="0"/>
            </a:br>
            <a:r>
              <a:rPr lang="en-US" dirty="0" smtClean="0"/>
              <a:t> jianzao(zhizao) tang(geng) </a:t>
            </a:r>
            <a:endParaRPr lang="en-US" dirty="0"/>
          </a:p>
        </p:txBody>
      </p:sp>
      <p:pic>
        <p:nvPicPr>
          <p:cNvPr id="4" name="Content Placeholder 3" descr="http://2.bp.blogspot.com/_UIXOn06Pz70/R-GSNHYm1ZI/AAAAAAAACRc/AuGW348MSkY/s800/Kare+Udon+(Curry+Udon+Soup)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91200" y="2209800"/>
            <a:ext cx="2540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artfiles.art.com/images/-/Alan-Carey/Grey-Wolf-Pup-Nuzzling-Its-Mother-Montana-Photographic-Print-C12917570.jpe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32766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85800" y="16764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They walked </a:t>
            </a:r>
            <a:r>
              <a:rPr lang="en-US" dirty="0" smtClean="0"/>
              <a:t>home, and had some soup.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2895600" y="251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Mama </a:t>
            </a:r>
            <a:r>
              <a:rPr lang="en-US" dirty="0" err="1" smtClean="0"/>
              <a:t>lang</a:t>
            </a:r>
            <a:r>
              <a:rPr lang="en-US" dirty="0" smtClean="0"/>
              <a:t> </a:t>
            </a:r>
            <a:r>
              <a:rPr lang="en-US" dirty="0" err="1" smtClean="0"/>
              <a:t>chu</a:t>
            </a:r>
            <a:r>
              <a:rPr lang="en-US" dirty="0" smtClean="0"/>
              <a:t> </a:t>
            </a:r>
            <a:r>
              <a:rPr lang="en-US" dirty="0" err="1" smtClean="0"/>
              <a:t>qu</a:t>
            </a:r>
            <a:r>
              <a:rPr lang="en-US" dirty="0" smtClean="0"/>
              <a:t> </a:t>
            </a:r>
            <a:r>
              <a:rPr lang="en-US" dirty="0" err="1" smtClean="0"/>
              <a:t>zhao</a:t>
            </a:r>
            <a:r>
              <a:rPr lang="en-US" dirty="0" smtClean="0"/>
              <a:t> </a:t>
            </a:r>
            <a:r>
              <a:rPr lang="en-US" dirty="0" err="1" smtClean="0"/>
              <a:t>nen</a:t>
            </a:r>
            <a:r>
              <a:rPr lang="en-US" dirty="0" smtClean="0"/>
              <a:t> rang </a:t>
            </a:r>
            <a:r>
              <a:rPr lang="en-US" dirty="0" err="1" smtClean="0"/>
              <a:t>zhi</a:t>
            </a:r>
            <a:r>
              <a:rPr lang="en-US" dirty="0" smtClean="0"/>
              <a:t> </a:t>
            </a:r>
            <a:r>
              <a:rPr lang="en-US" dirty="0" err="1" smtClean="0"/>
              <a:t>hao</a:t>
            </a:r>
            <a:r>
              <a:rPr lang="en-US" dirty="0" smtClean="0"/>
              <a:t> </a:t>
            </a:r>
            <a:r>
              <a:rPr lang="en-US" dirty="0" err="1" smtClean="0"/>
              <a:t>xiao</a:t>
            </a:r>
            <a:r>
              <a:rPr lang="en-US" dirty="0" smtClean="0"/>
              <a:t> </a:t>
            </a:r>
            <a:r>
              <a:rPr lang="en-US" dirty="0" err="1" smtClean="0"/>
              <a:t>lang</a:t>
            </a:r>
            <a:r>
              <a:rPr lang="en-US" dirty="0" smtClean="0"/>
              <a:t> de dong xi.</a:t>
            </a:r>
            <a:endParaRPr lang="en-US" dirty="0"/>
          </a:p>
        </p:txBody>
      </p:sp>
      <p:pic>
        <p:nvPicPr>
          <p:cNvPr id="4" name="Content Placeholder 3" descr="http://www.azcentral.com/i/sized/B/A/0/e298/j350/PHP48362B22E0A9B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90600" y="2209800"/>
            <a:ext cx="5000625" cy="3010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248400" y="213360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mama wolf went out to go get some stuff to help little wolf feel better.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304800" y="2819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Xiao lang </a:t>
            </a:r>
            <a:r>
              <a:rPr lang="en-US" dirty="0" err="1" smtClean="0"/>
              <a:t>chuli</a:t>
            </a:r>
            <a:r>
              <a:rPr lang="en-US" dirty="0" smtClean="0"/>
              <a:t> ye </a:t>
            </a:r>
            <a:r>
              <a:rPr lang="en-US" dirty="0" err="1" smtClean="0"/>
              <a:t>bu</a:t>
            </a:r>
            <a:r>
              <a:rPr lang="en-US" dirty="0" smtClean="0"/>
              <a:t> </a:t>
            </a:r>
            <a:r>
              <a:rPr lang="en-US" dirty="0" err="1" smtClean="0"/>
              <a:t>hao</a:t>
            </a:r>
            <a:endParaRPr lang="en-US" dirty="0"/>
          </a:p>
        </p:txBody>
      </p:sp>
      <p:pic>
        <p:nvPicPr>
          <p:cNvPr id="4" name="Content Placeholder 3" descr="http://www.wolfsanctuary.net/99-gen-photos/AnimalStories/kas03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28800" y="2438400"/>
            <a:ext cx="4181475" cy="390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400800" y="20574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little wolf woke up and didn’t feel good.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685800" y="3200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 </a:t>
            </a:r>
            <a:r>
              <a:rPr lang="en-US" dirty="0" err="1" smtClean="0"/>
              <a:t>jue</a:t>
            </a:r>
            <a:r>
              <a:rPr lang="en-US" dirty="0" smtClean="0"/>
              <a:t> din </a:t>
            </a:r>
            <a:r>
              <a:rPr lang="en-US" dirty="0" err="1" smtClean="0"/>
              <a:t>ta</a:t>
            </a:r>
            <a:r>
              <a:rPr lang="en-US" dirty="0" smtClean="0"/>
              <a:t> </a:t>
            </a:r>
            <a:r>
              <a:rPr lang="en-US" dirty="0" err="1" smtClean="0"/>
              <a:t>hui</a:t>
            </a:r>
            <a:r>
              <a:rPr lang="en-US" dirty="0" smtClean="0"/>
              <a:t> </a:t>
            </a:r>
            <a:r>
              <a:rPr lang="en-US" dirty="0" err="1" smtClean="0"/>
              <a:t>zuo</a:t>
            </a:r>
            <a:r>
              <a:rPr lang="en-US" dirty="0" smtClean="0"/>
              <a:t> </a:t>
            </a:r>
            <a:r>
              <a:rPr lang="en-US" dirty="0" err="1" smtClean="0"/>
              <a:t>yi</a:t>
            </a:r>
            <a:r>
              <a:rPr lang="en-US" dirty="0" smtClean="0"/>
              <a:t> </a:t>
            </a:r>
            <a:r>
              <a:rPr lang="en-US" dirty="0" err="1" smtClean="0"/>
              <a:t>xie</a:t>
            </a:r>
            <a:r>
              <a:rPr lang="en-US" dirty="0" smtClean="0"/>
              <a:t> tang </a:t>
            </a:r>
            <a:r>
              <a:rPr lang="en-US" dirty="0" err="1" smtClean="0"/>
              <a:t>danshi</a:t>
            </a:r>
            <a:r>
              <a:rPr lang="en-US" dirty="0" smtClean="0"/>
              <a:t> </a:t>
            </a:r>
            <a:r>
              <a:rPr lang="en-US" dirty="0" err="1" smtClean="0"/>
              <a:t>ta</a:t>
            </a:r>
            <a:r>
              <a:rPr lang="en-US" dirty="0" smtClean="0"/>
              <a:t> </a:t>
            </a:r>
            <a:r>
              <a:rPr lang="en-US" dirty="0" err="1" smtClean="0"/>
              <a:t>mei</a:t>
            </a:r>
            <a:r>
              <a:rPr lang="en-US" dirty="0" smtClean="0"/>
              <a:t> you </a:t>
            </a:r>
            <a:r>
              <a:rPr lang="en-US" dirty="0" err="1" smtClean="0"/>
              <a:t>renhe</a:t>
            </a:r>
            <a:r>
              <a:rPr lang="en-US" dirty="0" smtClean="0"/>
              <a:t> </a:t>
            </a:r>
            <a:r>
              <a:rPr lang="en-US" dirty="0" err="1" smtClean="0"/>
              <a:t>miantiao</a:t>
            </a:r>
            <a:endParaRPr lang="en-US" dirty="0"/>
          </a:p>
        </p:txBody>
      </p:sp>
      <p:pic>
        <p:nvPicPr>
          <p:cNvPr id="4" name="Content Placeholder 3" descr="http://2.bp.blogspot.com/_UIXOn06Pz70/R-GSNHYm1ZI/AAAAAAAACRc/AuGW348MSkY/s800/Kare+Udon+(Curry+Udon+Soup)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00200" y="2133600"/>
            <a:ext cx="4724400" cy="3291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705600" y="1981200"/>
            <a:ext cx="167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 decided he would make some soup but he didn’t have any noodles.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1066800" y="3048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Xiao lang </a:t>
            </a:r>
            <a:r>
              <a:rPr lang="en-US" dirty="0" err="1" smtClean="0"/>
              <a:t>shuo</a:t>
            </a:r>
            <a:r>
              <a:rPr lang="en-US" dirty="0" smtClean="0"/>
              <a:t> “</a:t>
            </a:r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wen</a:t>
            </a:r>
            <a:r>
              <a:rPr lang="en-US" dirty="0" smtClean="0"/>
              <a:t> </a:t>
            </a:r>
            <a:r>
              <a:rPr lang="en-US" dirty="0" err="1" smtClean="0"/>
              <a:t>sanzhi</a:t>
            </a:r>
            <a:r>
              <a:rPr lang="en-US" dirty="0" smtClean="0"/>
              <a:t> </a:t>
            </a:r>
            <a:r>
              <a:rPr lang="en-US" dirty="0" err="1" smtClean="0"/>
              <a:t>xiao</a:t>
            </a:r>
            <a:r>
              <a:rPr lang="en-US" dirty="0" smtClean="0"/>
              <a:t> </a:t>
            </a:r>
            <a:r>
              <a:rPr lang="en-US" dirty="0" err="1" smtClean="0"/>
              <a:t>zhu</a:t>
            </a:r>
            <a:r>
              <a:rPr lang="en-US" dirty="0" smtClean="0"/>
              <a:t>” </a:t>
            </a:r>
            <a:endParaRPr lang="en-US" dirty="0"/>
          </a:p>
        </p:txBody>
      </p:sp>
      <p:pic>
        <p:nvPicPr>
          <p:cNvPr id="4" name="Content Placeholder 3" descr="http://i81.photobucket.com/albums/j215/peridot_lycan/wolf-0012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33600" y="1752600"/>
            <a:ext cx="4152900" cy="3667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705600" y="1828800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little wolf said “I will go and ask the three little pigs”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762000" y="5943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 </a:t>
            </a:r>
            <a:r>
              <a:rPr lang="en-US" dirty="0" err="1" smtClean="0"/>
              <a:t>zou</a:t>
            </a:r>
            <a:r>
              <a:rPr lang="en-US" dirty="0" smtClean="0"/>
              <a:t>, </a:t>
            </a:r>
            <a:r>
              <a:rPr lang="en-US" dirty="0" err="1" smtClean="0"/>
              <a:t>zou</a:t>
            </a:r>
            <a:r>
              <a:rPr lang="en-US" dirty="0" smtClean="0"/>
              <a:t>, </a:t>
            </a:r>
            <a:r>
              <a:rPr lang="en-US" dirty="0" err="1" smtClean="0"/>
              <a:t>zou</a:t>
            </a:r>
            <a:endParaRPr lang="en-US" dirty="0"/>
          </a:p>
        </p:txBody>
      </p:sp>
      <p:pic>
        <p:nvPicPr>
          <p:cNvPr id="4" name="Content Placeholder 3" descr="http://images.inmagine.com/168nwm/designpics/dpic040/dp1767627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28800" y="2286000"/>
            <a:ext cx="4229100" cy="2944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629400" y="22860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 walked and walked.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1066800" y="4191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 </a:t>
            </a:r>
            <a:r>
              <a:rPr lang="en-US" dirty="0" err="1" smtClean="0"/>
              <a:t>daolai</a:t>
            </a:r>
            <a:r>
              <a:rPr lang="en-US" dirty="0" smtClean="0"/>
              <a:t> (</a:t>
            </a:r>
            <a:r>
              <a:rPr lang="en-US" dirty="0" err="1" smtClean="0"/>
              <a:t>arived</a:t>
            </a:r>
            <a:r>
              <a:rPr lang="en-US" dirty="0" smtClean="0"/>
              <a:t>) </a:t>
            </a:r>
            <a:r>
              <a:rPr lang="en-US" dirty="0" err="1" smtClean="0"/>
              <a:t>yige</a:t>
            </a:r>
            <a:r>
              <a:rPr lang="en-US" dirty="0" smtClean="0"/>
              <a:t> </a:t>
            </a:r>
            <a:r>
              <a:rPr lang="en-US" dirty="0" err="1" smtClean="0"/>
              <a:t>zhu</a:t>
            </a:r>
            <a:r>
              <a:rPr lang="en-US" dirty="0" smtClean="0"/>
              <a:t> </a:t>
            </a:r>
            <a:r>
              <a:rPr lang="en-US" dirty="0" err="1" smtClean="0"/>
              <a:t>cao</a:t>
            </a:r>
            <a:r>
              <a:rPr lang="en-US" dirty="0" smtClean="0"/>
              <a:t> </a:t>
            </a:r>
            <a:r>
              <a:rPr lang="en-US" dirty="0" err="1" smtClean="0"/>
              <a:t>fangzi</a:t>
            </a:r>
            <a:endParaRPr lang="en-US" dirty="0"/>
          </a:p>
        </p:txBody>
      </p:sp>
      <p:pic>
        <p:nvPicPr>
          <p:cNvPr id="4" name="Content Placeholder 3" descr="http://www.rubyslegacy.com/Block_10_Straw_House.JPG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371600" y="1600200"/>
            <a:ext cx="460858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400800" y="1905000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 arrived and the pigs straw house.</a:t>
            </a:r>
            <a:endParaRPr lang="en-US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685800" y="3200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9736"/>
            <a:ext cx="8229600" cy="18038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Ta </a:t>
            </a:r>
            <a:r>
              <a:rPr lang="en-US" dirty="0" err="1" smtClean="0"/>
              <a:t>qiao</a:t>
            </a:r>
            <a:r>
              <a:rPr lang="en-US" dirty="0" smtClean="0"/>
              <a:t> men </a:t>
            </a:r>
            <a:r>
              <a:rPr lang="en-US" dirty="0" err="1" smtClean="0"/>
              <a:t>shuo</a:t>
            </a:r>
            <a:r>
              <a:rPr lang="en-US" dirty="0" smtClean="0"/>
              <a:t> “Xiao </a:t>
            </a:r>
            <a:r>
              <a:rPr lang="en-US" dirty="0" err="1" smtClean="0"/>
              <a:t>zhu</a:t>
            </a:r>
            <a:r>
              <a:rPr lang="en-US" dirty="0" smtClean="0"/>
              <a:t> rang </a:t>
            </a:r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jing</a:t>
            </a:r>
            <a:r>
              <a:rPr lang="en-US" dirty="0" smtClean="0"/>
              <a:t> </a:t>
            </a:r>
            <a:r>
              <a:rPr lang="en-US" dirty="0" err="1" smtClean="0"/>
              <a:t>lai</a:t>
            </a:r>
            <a:r>
              <a:rPr lang="en-US" dirty="0" smtClean="0"/>
              <a:t> </a:t>
            </a:r>
            <a:r>
              <a:rPr lang="en-US" dirty="0" err="1" smtClean="0"/>
              <a:t>hoa</a:t>
            </a:r>
            <a:r>
              <a:rPr lang="en-US" dirty="0" smtClean="0"/>
              <a:t> ma. </a:t>
            </a:r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yao</a:t>
            </a:r>
            <a:r>
              <a:rPr lang="en-US" dirty="0" smtClean="0"/>
              <a:t> </a:t>
            </a:r>
            <a:r>
              <a:rPr lang="en-US" dirty="0" err="1" smtClean="0"/>
              <a:t>miantiao</a:t>
            </a:r>
            <a:r>
              <a:rPr lang="en-US" dirty="0" smtClean="0"/>
              <a:t>”</a:t>
            </a:r>
            <a:endParaRPr lang="en-US" dirty="0"/>
          </a:p>
        </p:txBody>
      </p:sp>
      <p:pic>
        <p:nvPicPr>
          <p:cNvPr id="4" name="Content Placeholder 3" descr="http://i81.photobucket.com/albums/j215/peridot_lycan/wolf-0012.jpg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905000" y="2362200"/>
            <a:ext cx="34290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638800" y="2514600"/>
            <a:ext cx="312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 knocked on the door and said “little pig let me come in, I need some noodles.”</a:t>
            </a:r>
            <a:endParaRPr lang="en-US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11430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187</TotalTime>
  <Words>561</Words>
  <Application>Microsoft Office PowerPoint</Application>
  <PresentationFormat>On-screen Show (4:3)</PresentationFormat>
  <Paragraphs>50</Paragraphs>
  <Slides>25</Slides>
  <Notes>0</Notes>
  <HiddenSlides>0</HiddenSlides>
  <MMClips>25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Foundry</vt:lpstr>
      <vt:lpstr>You yige mama lang ye you yige xiao lang</vt:lpstr>
      <vt:lpstr>Xiao lang ganmaole</vt:lpstr>
      <vt:lpstr>Mama lang chu qu zhao nen rang zhi hao xiao lang de dong xi.</vt:lpstr>
      <vt:lpstr>Xiao lang chuli ye bu hao</vt:lpstr>
      <vt:lpstr>Ta jue din ta hui zuo yi xie tang danshi ta mei you renhe miantiao</vt:lpstr>
      <vt:lpstr>Xiao lang shuo “wo wen sanzhi xiao zhu” </vt:lpstr>
      <vt:lpstr>Ta zou, zou, zou</vt:lpstr>
      <vt:lpstr>Ta daolai (arived) yige zhu cao fangzi</vt:lpstr>
      <vt:lpstr>Ta qiao men shuo “Xiao zhu rang wo jing lai hoa ma. Wo yao miantiao”</vt:lpstr>
      <vt:lpstr>Xiao zhu shuo” Ni bu keyi, ni yao chi wo ba”</vt:lpstr>
      <vt:lpstr>Turan xiao lang chu(felt) yige da penti(sneeze)! AAAACCCHHHOOOO</vt:lpstr>
      <vt:lpstr>Cao fangzi sanle. Xiao zhu quipoa erge fanzi</vt:lpstr>
      <vt:lpstr>Xiao lang zou erge zhu mutao fangzi</vt:lpstr>
      <vt:lpstr>Ta qiao men shuo “Xiao zhu rang wo jing lai hoa ma. Wo yao miantiao</vt:lpstr>
      <vt:lpstr>Xiao zhu shuo”qu Zaiyuanchu, women bu yuanzhu ni”</vt:lpstr>
      <vt:lpstr>Turan xiao lang chu(felt) yige da penti(sneeze)! AAAACCCHHHOOOO</vt:lpstr>
      <vt:lpstr>Mutoa fangzi sanle. Xiao zhu quipoa sange de fanzi</vt:lpstr>
      <vt:lpstr>Xiao lang man zou sange zhu zhuang fangzi</vt:lpstr>
      <vt:lpstr>Ta qiao men shuo “Xiao zhu rang wo jing lai hoa ma. Wo yao miantiao</vt:lpstr>
      <vt:lpstr>Xiao zhu shuo” qu Zaiyuanchu  wo men bu yao chile”</vt:lpstr>
      <vt:lpstr>Turan xiao lang chu(felt) yige da penti(sneeze)! AAAACCCHHHOOOO</vt:lpstr>
      <vt:lpstr>Zhuang de fangzi bu sanle</vt:lpstr>
      <vt:lpstr>Xiao lang kule</vt:lpstr>
      <vt:lpstr>Turan xiao lang kan mama lang. Ta you miantian</vt:lpstr>
      <vt:lpstr>Tamen zou tamen de fanzi, you  jianzao(zhizao) tang(geng) </vt:lpstr>
    </vt:vector>
  </TitlesOfParts>
  <Company>Littleton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 yige mama lang ye you yige xiao lang</dc:title>
  <dc:creator>Littleton Public Schools</dc:creator>
  <cp:lastModifiedBy>itsuser</cp:lastModifiedBy>
  <cp:revision>21</cp:revision>
  <dcterms:created xsi:type="dcterms:W3CDTF">2009-02-19T15:36:16Z</dcterms:created>
  <dcterms:modified xsi:type="dcterms:W3CDTF">2009-04-02T16:25:21Z</dcterms:modified>
</cp:coreProperties>
</file>